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26789-1AE5-F9EE-EEBF-8EFA66F56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5B421-3A11-28E6-FA9E-4C3A8AF3A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20EFB-A831-3D16-203E-5631A271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DE82-E1BA-4F30-8F36-673634FEAB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084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9B5A2-F610-D0BB-1333-C5C2546E5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F854A-4465-7D61-2101-2C0C5DBF9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50863-A682-D5E1-10CD-09FBB034C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8D96E-4F27-4DDB-BA5F-CD55A1A658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06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826E2-CBC2-64F1-A714-C834A08C0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0CAF3-16DA-B389-470D-FB77A7F71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5BE82-7638-3A35-47B5-DE8E4EBB6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E9048-1775-4950-9CE5-1CD2791EF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705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0BFA8-08F6-E236-8F4F-67E71B8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E9116-ABD0-5BFD-F607-1468CE419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32B2C-8EB0-4826-4142-E87AE5253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9097-4190-403C-B437-3A18E2E66E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617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1CCBA-4F19-4B29-AEFB-560167F64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E801F-2AD0-8A89-217F-D295EA7ED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BA7A9-B9DF-BB02-3F8C-DC79C6D1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60FD8-E2A6-4C73-9486-F256E3A608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521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7637A6-6021-D668-5852-5F40B4E7F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D4689D6-2571-F2B1-44E0-F009FE42F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404722-A0C3-D2F0-FD45-C4FBE6BE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E656A-A91C-4465-B3F0-1C4914611C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7569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C2D112-34BA-F893-83E3-B3DAD32E2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0847B7-9E30-FA6C-E069-38645EA0E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99278-D331-F432-0D15-5DE101A89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1B27A-FC3A-4775-BB31-C01FCCCF72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21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359A499-EE19-AE28-E209-D071876F7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18CCBF-344E-6864-B3FC-8FE4775B8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55FE52F-B1C3-E2D7-41B7-565FB373F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072BE-0760-4025-8101-D41B675D74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329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FCAAC96-C79D-1381-4F13-C59EF751A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AC28EC-447E-89DF-50D5-393F8304C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93DE195-AF5F-BB18-CB49-BE01C4199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7945C-ED1C-4FDD-AB70-D28D10A72F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38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C7024C-2444-49A1-DB01-92889A4D7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BDA46C-748E-6C31-93FD-A3D3AB8C4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704E88-AC89-3691-B6C1-3B67A1B30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1671-9DB1-4247-B478-ED274EF32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7989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8ED884-E595-6729-B479-133A9C2F1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3C5D8B-DFCE-DAE5-CD6B-656C48BD3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C3766-0425-F5A9-FDCE-04D047AE9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DD29-C4B4-4A12-BD48-3649EDF139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73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A8EA33A-5C7B-63F3-12E2-DBEF44E9A7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DBA2578-9E27-CD60-BD5A-9A8CBB3A20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1D559-9C25-1636-76D5-26BC0D6EC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32DF6-7586-C23A-2210-BADA112F1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F2E26-711B-962A-45C6-82E09A0F5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300DB2-3C5A-4ECE-B25C-50BFDD876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221CFB4-037B-F8B5-D21A-B64E991DE6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4000" dirty="0"/>
              <a:t>All my heart I give to thee;</a:t>
            </a:r>
            <a:br>
              <a:rPr lang="en-AU" altLang="en-US" sz="4000" dirty="0"/>
            </a:br>
            <a:r>
              <a:rPr lang="en-AU" altLang="en-US" sz="4000" dirty="0"/>
              <a:t>Every moment to live for thee;</a:t>
            </a:r>
            <a:br>
              <a:rPr lang="en-AU" altLang="en-US" sz="4000" dirty="0"/>
            </a:br>
            <a:r>
              <a:rPr lang="en-AU" altLang="en-US" sz="4000" dirty="0"/>
              <a:t>Daily strength to receive from thee</a:t>
            </a:r>
            <a:br>
              <a:rPr lang="en-AU" altLang="en-US" sz="4000" dirty="0"/>
            </a:br>
            <a:r>
              <a:rPr lang="en-AU" altLang="en-US" sz="4000" dirty="0"/>
              <a:t>As I obey thy call.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latin typeface="+mn-lt"/>
              </a:rPr>
              <a:t>While I bow to pray to thee,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I commit my way to thee;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Here, just now as I say to thee: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I dedicate my all.</a:t>
            </a:r>
            <a:endParaRPr lang="en-AU" altLang="en-US" sz="4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51A669-BE58-4A42-EA15-D141BFB8C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83250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900">
                <a:latin typeface="akagi_probook"/>
              </a:rPr>
              <a:t>CCLI Song # 3921339</a:t>
            </a:r>
          </a:p>
          <a:p>
            <a:pPr eaLnBrk="1" hangingPunct="1"/>
            <a:r>
              <a:rPr lang="en-AU" altLang="en-US" sz="900">
                <a:latin typeface="akagi_probook"/>
              </a:rPr>
              <a:t>Brindley Boon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/>
            <a:r>
              <a:rPr lang="en-AU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109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33. All my heart I give to thee; Every moment to live for thee; Daily strength to receive from thee As I obey thy call. While I bow to pray to thee, I commit my way to thee; Here, just now as I say to thee: I dedicate my all. </dc:title>
  <dc:creator>Perth Fortress Salvos</dc:creator>
  <cp:lastModifiedBy>Narelle Wheaton</cp:lastModifiedBy>
  <cp:revision>3</cp:revision>
  <dcterms:created xsi:type="dcterms:W3CDTF">1999-02-26T03:46:22Z</dcterms:created>
  <dcterms:modified xsi:type="dcterms:W3CDTF">2023-08-10T05:28:06Z</dcterms:modified>
</cp:coreProperties>
</file>